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4" r:id="rId11"/>
    <p:sldId id="267" r:id="rId12"/>
    <p:sldId id="265" r:id="rId13"/>
    <p:sldId id="263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492A0-8F66-45E3-94BF-AB883E900190}" v="29" dt="2024-03-27T20:56:46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ΦΙΛΙΠΠΟΣ ΔΕΛΗΣ" userId="df36c68597d51f91" providerId="LiveId" clId="{CDC492A0-8F66-45E3-94BF-AB883E900190}"/>
    <pc:docChg chg="undo custSel addSld delSld modSld">
      <pc:chgData name="ΦΙΛΙΠΠΟΣ ΔΕΛΗΣ" userId="df36c68597d51f91" providerId="LiveId" clId="{CDC492A0-8F66-45E3-94BF-AB883E900190}" dt="2024-03-27T20:57:36.779" v="2034" actId="20577"/>
      <pc:docMkLst>
        <pc:docMk/>
      </pc:docMkLst>
      <pc:sldChg chg="modSp mod">
        <pc:chgData name="ΦΙΛΙΠΠΟΣ ΔΕΛΗΣ" userId="df36c68597d51f91" providerId="LiveId" clId="{CDC492A0-8F66-45E3-94BF-AB883E900190}" dt="2024-03-27T20:44:02.679" v="1302" actId="27636"/>
        <pc:sldMkLst>
          <pc:docMk/>
          <pc:sldMk cId="1535849426" sldId="256"/>
        </pc:sldMkLst>
        <pc:spChg chg="mod">
          <ac:chgData name="ΦΙΛΙΠΠΟΣ ΔΕΛΗΣ" userId="df36c68597d51f91" providerId="LiveId" clId="{CDC492A0-8F66-45E3-94BF-AB883E900190}" dt="2024-03-27T20:44:02.679" v="1302" actId="27636"/>
          <ac:spMkLst>
            <pc:docMk/>
            <pc:sldMk cId="1535849426" sldId="256"/>
            <ac:spMk id="2" creationId="{87A28D5B-6816-088A-D0E8-E54706DD0373}"/>
          </ac:spMkLst>
        </pc:spChg>
        <pc:spChg chg="mod">
          <ac:chgData name="ΦΙΛΙΠΠΟΣ ΔΕΛΗΣ" userId="df36c68597d51f91" providerId="LiveId" clId="{CDC492A0-8F66-45E3-94BF-AB883E900190}" dt="2024-03-27T16:46:13.010" v="0" actId="1076"/>
          <ac:spMkLst>
            <pc:docMk/>
            <pc:sldMk cId="1535849426" sldId="256"/>
            <ac:spMk id="3" creationId="{C78187F6-CB5B-8560-7830-C6D05AB4DC8E}"/>
          </ac:spMkLst>
        </pc:spChg>
      </pc:sldChg>
      <pc:sldChg chg="addSp delSp modSp del mod">
        <pc:chgData name="ΦΙΛΙΠΠΟΣ ΔΕΛΗΣ" userId="df36c68597d51f91" providerId="LiveId" clId="{CDC492A0-8F66-45E3-94BF-AB883E900190}" dt="2024-03-27T16:47:01.279" v="13" actId="47"/>
        <pc:sldMkLst>
          <pc:docMk/>
          <pc:sldMk cId="2736279553" sldId="257"/>
        </pc:sldMkLst>
        <pc:spChg chg="add del mod">
          <ac:chgData name="ΦΙΛΙΠΠΟΣ ΔΕΛΗΣ" userId="df36c68597d51f91" providerId="LiveId" clId="{CDC492A0-8F66-45E3-94BF-AB883E900190}" dt="2024-03-27T16:46:59.089" v="12"/>
          <ac:spMkLst>
            <pc:docMk/>
            <pc:sldMk cId="2736279553" sldId="257"/>
            <ac:spMk id="4" creationId="{2B134B58-667E-C319-DBC7-6312C29ADB05}"/>
          </ac:spMkLst>
        </pc:spChg>
      </pc:sldChg>
      <pc:sldChg chg="addSp delSp modSp add mod">
        <pc:chgData name="ΦΙΛΙΠΠΟΣ ΔΕΛΗΣ" userId="df36c68597d51f91" providerId="LiveId" clId="{CDC492A0-8F66-45E3-94BF-AB883E900190}" dt="2024-03-27T20:45:36.735" v="1520" actId="1076"/>
        <pc:sldMkLst>
          <pc:docMk/>
          <pc:sldMk cId="3608923109" sldId="257"/>
        </pc:sldMkLst>
        <pc:spChg chg="mod">
          <ac:chgData name="ΦΙΛΙΠΠΟΣ ΔΕΛΗΣ" userId="df36c68597d51f91" providerId="LiveId" clId="{CDC492A0-8F66-45E3-94BF-AB883E900190}" dt="2024-03-27T20:45:36.735" v="1520" actId="1076"/>
          <ac:spMkLst>
            <pc:docMk/>
            <pc:sldMk cId="3608923109" sldId="257"/>
            <ac:spMk id="2" creationId="{87A28D5B-6816-088A-D0E8-E54706DD0373}"/>
          </ac:spMkLst>
        </pc:spChg>
        <pc:spChg chg="del">
          <ac:chgData name="ΦΙΛΙΠΠΟΣ ΔΕΛΗΣ" userId="df36c68597d51f91" providerId="LiveId" clId="{CDC492A0-8F66-45E3-94BF-AB883E900190}" dt="2024-03-27T16:47:45.293" v="165" actId="478"/>
          <ac:spMkLst>
            <pc:docMk/>
            <pc:sldMk cId="3608923109" sldId="257"/>
            <ac:spMk id="3" creationId="{C78187F6-CB5B-8560-7830-C6D05AB4DC8E}"/>
          </ac:spMkLst>
        </pc:spChg>
        <pc:spChg chg="add mod">
          <ac:chgData name="ΦΙΛΙΠΠΟΣ ΔΕΛΗΣ" userId="df36c68597d51f91" providerId="LiveId" clId="{CDC492A0-8F66-45E3-94BF-AB883E900190}" dt="2024-03-27T20:45:32.552" v="1519" actId="20577"/>
          <ac:spMkLst>
            <pc:docMk/>
            <pc:sldMk cId="3608923109" sldId="257"/>
            <ac:spMk id="3" creationId="{D3379EC5-AF70-04AD-0C56-B41B609FD0ED}"/>
          </ac:spMkLst>
        </pc:spChg>
        <pc:spChg chg="add del mod">
          <ac:chgData name="ΦΙΛΙΠΠΟΣ ΔΕΛΗΣ" userId="df36c68597d51f91" providerId="LiveId" clId="{CDC492A0-8F66-45E3-94BF-AB883E900190}" dt="2024-03-27T16:47:47.583" v="166" actId="478"/>
          <ac:spMkLst>
            <pc:docMk/>
            <pc:sldMk cId="3608923109" sldId="257"/>
            <ac:spMk id="5" creationId="{A8E67D42-FF33-D5EC-907E-A8EA84C947F2}"/>
          </ac:spMkLst>
        </pc:spChg>
      </pc:sldChg>
      <pc:sldChg chg="addSp delSp modSp add mod">
        <pc:chgData name="ΦΙΛΙΠΠΟΣ ΔΕΛΗΣ" userId="df36c68597d51f91" providerId="LiveId" clId="{CDC492A0-8F66-45E3-94BF-AB883E900190}" dt="2024-03-27T20:45:52.722" v="1522" actId="14100"/>
        <pc:sldMkLst>
          <pc:docMk/>
          <pc:sldMk cId="2713913253" sldId="258"/>
        </pc:sldMkLst>
        <pc:spChg chg="del mod">
          <ac:chgData name="ΦΙΛΙΠΠΟΣ ΔΕΛΗΣ" userId="df36c68597d51f91" providerId="LiveId" clId="{CDC492A0-8F66-45E3-94BF-AB883E900190}" dt="2024-03-27T16:49:00.013" v="270" actId="478"/>
          <ac:spMkLst>
            <pc:docMk/>
            <pc:sldMk cId="2713913253" sldId="258"/>
            <ac:spMk id="2" creationId="{87A28D5B-6816-088A-D0E8-E54706DD0373}"/>
          </ac:spMkLst>
        </pc:spChg>
        <pc:spChg chg="del">
          <ac:chgData name="ΦΙΛΙΠΠΟΣ ΔΕΛΗΣ" userId="df36c68597d51f91" providerId="LiveId" clId="{CDC492A0-8F66-45E3-94BF-AB883E900190}" dt="2024-03-27T16:49:03.541" v="272" actId="478"/>
          <ac:spMkLst>
            <pc:docMk/>
            <pc:sldMk cId="2713913253" sldId="258"/>
            <ac:spMk id="3" creationId="{C78187F6-CB5B-8560-7830-C6D05AB4DC8E}"/>
          </ac:spMkLst>
        </pc:spChg>
        <pc:spChg chg="add del mod">
          <ac:chgData name="ΦΙΛΙΠΠΟΣ ΔΕΛΗΣ" userId="df36c68597d51f91" providerId="LiveId" clId="{CDC492A0-8F66-45E3-94BF-AB883E900190}" dt="2024-03-27T16:49:01.949" v="271" actId="478"/>
          <ac:spMkLst>
            <pc:docMk/>
            <pc:sldMk cId="2713913253" sldId="258"/>
            <ac:spMk id="5" creationId="{FB1C34A6-57FE-7A11-9FAB-CA594EF910CE}"/>
          </ac:spMkLst>
        </pc:spChg>
        <pc:spChg chg="add mod">
          <ac:chgData name="ΦΙΛΙΠΠΟΣ ΔΕΛΗΣ" userId="df36c68597d51f91" providerId="LiveId" clId="{CDC492A0-8F66-45E3-94BF-AB883E900190}" dt="2024-03-27T20:45:52.722" v="1522" actId="14100"/>
          <ac:spMkLst>
            <pc:docMk/>
            <pc:sldMk cId="2713913253" sldId="258"/>
            <ac:spMk id="7" creationId="{933B9B2F-64E2-2BBC-C439-B030C6A6B4B1}"/>
          </ac:spMkLst>
        </pc:spChg>
      </pc:sldChg>
      <pc:sldChg chg="modSp add mod">
        <pc:chgData name="ΦΙΛΙΠΠΟΣ ΔΕΛΗΣ" userId="df36c68597d51f91" providerId="LiveId" clId="{CDC492A0-8F66-45E3-94BF-AB883E900190}" dt="2024-03-27T20:46:01.275" v="1524" actId="14100"/>
        <pc:sldMkLst>
          <pc:docMk/>
          <pc:sldMk cId="3870171706" sldId="259"/>
        </pc:sldMkLst>
        <pc:spChg chg="mod">
          <ac:chgData name="ΦΙΛΙΠΠΟΣ ΔΕΛΗΣ" userId="df36c68597d51f91" providerId="LiveId" clId="{CDC492A0-8F66-45E3-94BF-AB883E900190}" dt="2024-03-27T20:46:01.275" v="1524" actId="14100"/>
          <ac:spMkLst>
            <pc:docMk/>
            <pc:sldMk cId="3870171706" sldId="259"/>
            <ac:spMk id="7" creationId="{933B9B2F-64E2-2BBC-C439-B030C6A6B4B1}"/>
          </ac:spMkLst>
        </pc:spChg>
      </pc:sldChg>
      <pc:sldChg chg="modSp add mod">
        <pc:chgData name="ΦΙΛΙΠΠΟΣ ΔΕΛΗΣ" userId="df36c68597d51f91" providerId="LiveId" clId="{CDC492A0-8F66-45E3-94BF-AB883E900190}" dt="2024-03-27T20:46:16.449" v="1528" actId="14100"/>
        <pc:sldMkLst>
          <pc:docMk/>
          <pc:sldMk cId="3697406472" sldId="260"/>
        </pc:sldMkLst>
        <pc:spChg chg="mod">
          <ac:chgData name="ΦΙΛΙΠΠΟΣ ΔΕΛΗΣ" userId="df36c68597d51f91" providerId="LiveId" clId="{CDC492A0-8F66-45E3-94BF-AB883E900190}" dt="2024-03-27T20:46:16.449" v="1528" actId="14100"/>
          <ac:spMkLst>
            <pc:docMk/>
            <pc:sldMk cId="3697406472" sldId="260"/>
            <ac:spMk id="7" creationId="{933B9B2F-64E2-2BBC-C439-B030C6A6B4B1}"/>
          </ac:spMkLst>
        </pc:spChg>
      </pc:sldChg>
      <pc:sldChg chg="modSp add mod">
        <pc:chgData name="ΦΙΛΙΠΠΟΣ ΔΕΛΗΣ" userId="df36c68597d51f91" providerId="LiveId" clId="{CDC492A0-8F66-45E3-94BF-AB883E900190}" dt="2024-03-27T20:44:02.699" v="1303" actId="27636"/>
        <pc:sldMkLst>
          <pc:docMk/>
          <pc:sldMk cId="3757872122" sldId="261"/>
        </pc:sldMkLst>
        <pc:spChg chg="mod">
          <ac:chgData name="ΦΙΛΙΠΠΟΣ ΔΕΛΗΣ" userId="df36c68597d51f91" providerId="LiveId" clId="{CDC492A0-8F66-45E3-94BF-AB883E900190}" dt="2024-03-27T20:44:02.699" v="1303" actId="27636"/>
          <ac:spMkLst>
            <pc:docMk/>
            <pc:sldMk cId="3757872122" sldId="261"/>
            <ac:spMk id="7" creationId="{933B9B2F-64E2-2BBC-C439-B030C6A6B4B1}"/>
          </ac:spMkLst>
        </pc:spChg>
      </pc:sldChg>
      <pc:sldChg chg="delSp modSp new mod">
        <pc:chgData name="ΦΙΛΙΠΠΟΣ ΔΕΛΗΣ" userId="df36c68597d51f91" providerId="LiveId" clId="{CDC492A0-8F66-45E3-94BF-AB883E900190}" dt="2024-03-27T20:48:45.718" v="1804" actId="255"/>
        <pc:sldMkLst>
          <pc:docMk/>
          <pc:sldMk cId="1853135465" sldId="262"/>
        </pc:sldMkLst>
        <pc:spChg chg="del">
          <ac:chgData name="ΦΙΛΙΠΠΟΣ ΔΕΛΗΣ" userId="df36c68597d51f91" providerId="LiveId" clId="{CDC492A0-8F66-45E3-94BF-AB883E900190}" dt="2024-03-27T17:08:32.670" v="1072" actId="478"/>
          <ac:spMkLst>
            <pc:docMk/>
            <pc:sldMk cId="1853135465" sldId="262"/>
            <ac:spMk id="2" creationId="{2075FC3E-137C-D750-AF76-85F6CE475D6A}"/>
          </ac:spMkLst>
        </pc:spChg>
        <pc:spChg chg="mod">
          <ac:chgData name="ΦΙΛΙΠΠΟΣ ΔΕΛΗΣ" userId="df36c68597d51f91" providerId="LiveId" clId="{CDC492A0-8F66-45E3-94BF-AB883E900190}" dt="2024-03-27T20:48:45.718" v="1804" actId="255"/>
          <ac:spMkLst>
            <pc:docMk/>
            <pc:sldMk cId="1853135465" sldId="262"/>
            <ac:spMk id="3" creationId="{5544092C-F534-EE87-F598-0DA2D6B0C05F}"/>
          </ac:spMkLst>
        </pc:spChg>
      </pc:sldChg>
      <pc:sldChg chg="addSp modSp add mod">
        <pc:chgData name="ΦΙΛΙΠΠΟΣ ΔΕΛΗΣ" userId="df36c68597d51f91" providerId="LiveId" clId="{CDC492A0-8F66-45E3-94BF-AB883E900190}" dt="2024-03-27T17:16:11.910" v="1156" actId="1076"/>
        <pc:sldMkLst>
          <pc:docMk/>
          <pc:sldMk cId="4261599699" sldId="263"/>
        </pc:sldMkLst>
        <pc:spChg chg="mod">
          <ac:chgData name="ΦΙΛΙΠΠΟΣ ΔΕΛΗΣ" userId="df36c68597d51f91" providerId="LiveId" clId="{CDC492A0-8F66-45E3-94BF-AB883E900190}" dt="2024-03-27T17:16:02.189" v="1151" actId="122"/>
          <ac:spMkLst>
            <pc:docMk/>
            <pc:sldMk cId="4261599699" sldId="263"/>
            <ac:spMk id="3" creationId="{5544092C-F534-EE87-F598-0DA2D6B0C05F}"/>
          </ac:spMkLst>
        </pc:spChg>
        <pc:picChg chg="add mod">
          <ac:chgData name="ΦΙΛΙΠΠΟΣ ΔΕΛΗΣ" userId="df36c68597d51f91" providerId="LiveId" clId="{CDC492A0-8F66-45E3-94BF-AB883E900190}" dt="2024-03-27T17:16:11.910" v="1156" actId="1076"/>
          <ac:picMkLst>
            <pc:docMk/>
            <pc:sldMk cId="4261599699" sldId="263"/>
            <ac:picMk id="4" creationId="{D99496A9-D03C-2CEE-D34A-8E7B06ACA332}"/>
          </ac:picMkLst>
        </pc:picChg>
      </pc:sldChg>
      <pc:sldChg chg="addSp delSp modSp add mod">
        <pc:chgData name="ΦΙΛΙΠΠΟΣ ΔΕΛΗΣ" userId="df36c68597d51f91" providerId="LiveId" clId="{CDC492A0-8F66-45E3-94BF-AB883E900190}" dt="2024-03-27T17:14:41.952" v="1131" actId="1076"/>
        <pc:sldMkLst>
          <pc:docMk/>
          <pc:sldMk cId="1875206709" sldId="264"/>
        </pc:sldMkLst>
        <pc:spChg chg="del">
          <ac:chgData name="ΦΙΛΙΠΠΟΣ ΔΕΛΗΣ" userId="df36c68597d51f91" providerId="LiveId" clId="{CDC492A0-8F66-45E3-94BF-AB883E900190}" dt="2024-03-27T17:14:01.995" v="1112" actId="478"/>
          <ac:spMkLst>
            <pc:docMk/>
            <pc:sldMk cId="1875206709" sldId="264"/>
            <ac:spMk id="3" creationId="{5544092C-F534-EE87-F598-0DA2D6B0C05F}"/>
          </ac:spMkLst>
        </pc:spChg>
        <pc:spChg chg="add del mod">
          <ac:chgData name="ΦΙΛΙΠΠΟΣ ΔΕΛΗΣ" userId="df36c68597d51f91" providerId="LiveId" clId="{CDC492A0-8F66-45E3-94BF-AB883E900190}" dt="2024-03-27T17:14:05.306" v="1113" actId="478"/>
          <ac:spMkLst>
            <pc:docMk/>
            <pc:sldMk cId="1875206709" sldId="264"/>
            <ac:spMk id="4" creationId="{05343CB7-B2C5-DD85-3514-3C4D6943D529}"/>
          </ac:spMkLst>
        </pc:spChg>
        <pc:picChg chg="add mod">
          <ac:chgData name="ΦΙΛΙΠΠΟΣ ΔΕΛΗΣ" userId="df36c68597d51f91" providerId="LiveId" clId="{CDC492A0-8F66-45E3-94BF-AB883E900190}" dt="2024-03-27T17:14:40.165" v="1130" actId="14100"/>
          <ac:picMkLst>
            <pc:docMk/>
            <pc:sldMk cId="1875206709" sldId="264"/>
            <ac:picMk id="6" creationId="{416AAA43-29A6-5BC4-1DF5-211AAA000861}"/>
          </ac:picMkLst>
        </pc:picChg>
        <pc:picChg chg="add del mod">
          <ac:chgData name="ΦΙΛΙΠΠΟΣ ΔΕΛΗΣ" userId="df36c68597d51f91" providerId="LiveId" clId="{CDC492A0-8F66-45E3-94BF-AB883E900190}" dt="2024-03-27T17:14:28.763" v="1126" actId="478"/>
          <ac:picMkLst>
            <pc:docMk/>
            <pc:sldMk cId="1875206709" sldId="264"/>
            <ac:picMk id="8" creationId="{2AF3F2A9-72AB-5F95-A6B4-8DCC73AA7534}"/>
          </ac:picMkLst>
        </pc:picChg>
        <pc:picChg chg="add mod">
          <ac:chgData name="ΦΙΛΙΠΠΟΣ ΔΕΛΗΣ" userId="df36c68597d51f91" providerId="LiveId" clId="{CDC492A0-8F66-45E3-94BF-AB883E900190}" dt="2024-03-27T17:14:41.952" v="1131" actId="1076"/>
          <ac:picMkLst>
            <pc:docMk/>
            <pc:sldMk cId="1875206709" sldId="264"/>
            <ac:picMk id="10" creationId="{5C0463AC-5DA1-F7B1-17F5-57E2D118F2AA}"/>
          </ac:picMkLst>
        </pc:picChg>
      </pc:sldChg>
      <pc:sldChg chg="addSp delSp modSp add mod">
        <pc:chgData name="ΦΙΛΙΠΠΟΣ ΔΕΛΗΣ" userId="df36c68597d51f91" providerId="LiveId" clId="{CDC492A0-8F66-45E3-94BF-AB883E900190}" dt="2024-03-27T17:15:16.365" v="1149" actId="14100"/>
        <pc:sldMkLst>
          <pc:docMk/>
          <pc:sldMk cId="2151627114" sldId="265"/>
        </pc:sldMkLst>
        <pc:picChg chg="add mod">
          <ac:chgData name="ΦΙΛΙΠΠΟΣ ΔΕΛΗΣ" userId="df36c68597d51f91" providerId="LiveId" clId="{CDC492A0-8F66-45E3-94BF-AB883E900190}" dt="2024-03-27T17:15:16.365" v="1149" actId="14100"/>
          <ac:picMkLst>
            <pc:docMk/>
            <pc:sldMk cId="2151627114" sldId="265"/>
            <ac:picMk id="3" creationId="{1F0C0D58-ED6F-218C-1467-BA8C14BCA230}"/>
          </ac:picMkLst>
        </pc:picChg>
        <pc:picChg chg="add mod">
          <ac:chgData name="ΦΙΛΙΠΠΟΣ ΔΕΛΗΣ" userId="df36c68597d51f91" providerId="LiveId" clId="{CDC492A0-8F66-45E3-94BF-AB883E900190}" dt="2024-03-27T17:15:12.600" v="1148" actId="1076"/>
          <ac:picMkLst>
            <pc:docMk/>
            <pc:sldMk cId="2151627114" sldId="265"/>
            <ac:picMk id="5" creationId="{5E12536A-27B3-213D-860D-F3C0D36BDFF9}"/>
          </ac:picMkLst>
        </pc:picChg>
        <pc:picChg chg="del">
          <ac:chgData name="ΦΙΛΙΠΠΟΣ ΔΕΛΗΣ" userId="df36c68597d51f91" providerId="LiveId" clId="{CDC492A0-8F66-45E3-94BF-AB883E900190}" dt="2024-03-27T17:14:47.648" v="1133" actId="478"/>
          <ac:picMkLst>
            <pc:docMk/>
            <pc:sldMk cId="2151627114" sldId="265"/>
            <ac:picMk id="6" creationId="{416AAA43-29A6-5BC4-1DF5-211AAA000861}"/>
          </ac:picMkLst>
        </pc:picChg>
        <pc:picChg chg="del">
          <ac:chgData name="ΦΙΛΙΠΠΟΣ ΔΕΛΗΣ" userId="df36c68597d51f91" providerId="LiveId" clId="{CDC492A0-8F66-45E3-94BF-AB883E900190}" dt="2024-03-27T17:14:48.263" v="1134" actId="478"/>
          <ac:picMkLst>
            <pc:docMk/>
            <pc:sldMk cId="2151627114" sldId="265"/>
            <ac:picMk id="10" creationId="{5C0463AC-5DA1-F7B1-17F5-57E2D118F2AA}"/>
          </ac:picMkLst>
        </pc:picChg>
      </pc:sldChg>
      <pc:sldChg chg="addSp delSp modSp add mod">
        <pc:chgData name="ΦΙΛΙΠΠΟΣ ΔΕΛΗΣ" userId="df36c68597d51f91" providerId="LiveId" clId="{CDC492A0-8F66-45E3-94BF-AB883E900190}" dt="2024-03-27T17:17:16.980" v="1163" actId="1076"/>
        <pc:sldMkLst>
          <pc:docMk/>
          <pc:sldMk cId="1297994833" sldId="266"/>
        </pc:sldMkLst>
        <pc:picChg chg="del">
          <ac:chgData name="ΦΙΛΙΠΠΟΣ ΔΕΛΗΣ" userId="df36c68597d51f91" providerId="LiveId" clId="{CDC492A0-8F66-45E3-94BF-AB883E900190}" dt="2024-03-27T17:16:39.316" v="1158" actId="478"/>
          <ac:picMkLst>
            <pc:docMk/>
            <pc:sldMk cId="1297994833" sldId="266"/>
            <ac:picMk id="4" creationId="{D99496A9-D03C-2CEE-D34A-8E7B06ACA332}"/>
          </ac:picMkLst>
        </pc:picChg>
        <pc:picChg chg="add mod">
          <ac:chgData name="ΦΙΛΙΠΠΟΣ ΔΕΛΗΣ" userId="df36c68597d51f91" providerId="LiveId" clId="{CDC492A0-8F66-45E3-94BF-AB883E900190}" dt="2024-03-27T17:17:16.980" v="1163" actId="1076"/>
          <ac:picMkLst>
            <pc:docMk/>
            <pc:sldMk cId="1297994833" sldId="266"/>
            <ac:picMk id="5" creationId="{965119BA-010D-2154-3B24-51641CE1302D}"/>
          </ac:picMkLst>
        </pc:picChg>
      </pc:sldChg>
      <pc:sldChg chg="addSp delSp modSp add mod">
        <pc:chgData name="ΦΙΛΙΠΠΟΣ ΔΕΛΗΣ" userId="df36c68597d51f91" providerId="LiveId" clId="{CDC492A0-8F66-45E3-94BF-AB883E900190}" dt="2024-03-27T17:20:41.776" v="1171" actId="1076"/>
        <pc:sldMkLst>
          <pc:docMk/>
          <pc:sldMk cId="3787057931" sldId="267"/>
        </pc:sldMkLst>
        <pc:picChg chg="add mod">
          <ac:chgData name="ΦΙΛΙΠΠΟΣ ΔΕΛΗΣ" userId="df36c68597d51f91" providerId="LiveId" clId="{CDC492A0-8F66-45E3-94BF-AB883E900190}" dt="2024-03-27T17:20:41.776" v="1171" actId="1076"/>
          <ac:picMkLst>
            <pc:docMk/>
            <pc:sldMk cId="3787057931" sldId="267"/>
            <ac:picMk id="3" creationId="{41CE9A4A-4ADA-D191-C2EB-7EC074F65119}"/>
          </ac:picMkLst>
        </pc:picChg>
        <pc:picChg chg="del">
          <ac:chgData name="ΦΙΛΙΠΠΟΣ ΔΕΛΗΣ" userId="df36c68597d51f91" providerId="LiveId" clId="{CDC492A0-8F66-45E3-94BF-AB883E900190}" dt="2024-03-27T17:20:04.936" v="1166" actId="478"/>
          <ac:picMkLst>
            <pc:docMk/>
            <pc:sldMk cId="3787057931" sldId="267"/>
            <ac:picMk id="6" creationId="{416AAA43-29A6-5BC4-1DF5-211AAA000861}"/>
          </ac:picMkLst>
        </pc:picChg>
        <pc:picChg chg="del">
          <ac:chgData name="ΦΙΛΙΠΠΟΣ ΔΕΛΗΣ" userId="df36c68597d51f91" providerId="LiveId" clId="{CDC492A0-8F66-45E3-94BF-AB883E900190}" dt="2024-03-27T17:20:03.261" v="1165" actId="478"/>
          <ac:picMkLst>
            <pc:docMk/>
            <pc:sldMk cId="3787057931" sldId="267"/>
            <ac:picMk id="10" creationId="{5C0463AC-5DA1-F7B1-17F5-57E2D118F2AA}"/>
          </ac:picMkLst>
        </pc:picChg>
      </pc:sldChg>
      <pc:sldChg chg="addSp delSp modSp add mod">
        <pc:chgData name="ΦΙΛΙΠΠΟΣ ΔΕΛΗΣ" userId="df36c68597d51f91" providerId="LiveId" clId="{CDC492A0-8F66-45E3-94BF-AB883E900190}" dt="2024-03-27T20:51:26.737" v="1806" actId="255"/>
        <pc:sldMkLst>
          <pc:docMk/>
          <pc:sldMk cId="1331289055" sldId="268"/>
        </pc:sldMkLst>
        <pc:spChg chg="del">
          <ac:chgData name="ΦΙΛΙΠΠΟΣ ΔΕΛΗΣ" userId="df36c68597d51f91" providerId="LiveId" clId="{CDC492A0-8F66-45E3-94BF-AB883E900190}" dt="2024-03-27T17:27:09.833" v="1174" actId="478"/>
          <ac:spMkLst>
            <pc:docMk/>
            <pc:sldMk cId="1331289055" sldId="268"/>
            <ac:spMk id="3" creationId="{5544092C-F534-EE87-F598-0DA2D6B0C05F}"/>
          </ac:spMkLst>
        </pc:spChg>
        <pc:spChg chg="add mod">
          <ac:chgData name="ΦΙΛΙΠΠΟΣ ΔΕΛΗΣ" userId="df36c68597d51f91" providerId="LiveId" clId="{CDC492A0-8F66-45E3-94BF-AB883E900190}" dt="2024-03-27T20:51:26.737" v="1806" actId="255"/>
          <ac:spMkLst>
            <pc:docMk/>
            <pc:sldMk cId="1331289055" sldId="268"/>
            <ac:spMk id="4" creationId="{516A8703-B0DF-8154-63AB-5279FA86117C}"/>
          </ac:spMkLst>
        </pc:spChg>
        <pc:picChg chg="del">
          <ac:chgData name="ΦΙΛΙΠΠΟΣ ΔΕΛΗΣ" userId="df36c68597d51f91" providerId="LiveId" clId="{CDC492A0-8F66-45E3-94BF-AB883E900190}" dt="2024-03-27T17:27:07.870" v="1173" actId="478"/>
          <ac:picMkLst>
            <pc:docMk/>
            <pc:sldMk cId="1331289055" sldId="268"/>
            <ac:picMk id="5" creationId="{965119BA-010D-2154-3B24-51641CE1302D}"/>
          </ac:picMkLst>
        </pc:picChg>
      </pc:sldChg>
      <pc:sldChg chg="modSp add mod">
        <pc:chgData name="ΦΙΛΙΠΠΟΣ ΔΕΛΗΣ" userId="df36c68597d51f91" providerId="LiveId" clId="{CDC492A0-8F66-45E3-94BF-AB883E900190}" dt="2024-03-27T20:51:19.769" v="1805" actId="255"/>
        <pc:sldMkLst>
          <pc:docMk/>
          <pc:sldMk cId="996600569" sldId="269"/>
        </pc:sldMkLst>
        <pc:spChg chg="mod">
          <ac:chgData name="ΦΙΛΙΠΠΟΣ ΔΕΛΗΣ" userId="df36c68597d51f91" providerId="LiveId" clId="{CDC492A0-8F66-45E3-94BF-AB883E900190}" dt="2024-03-27T20:51:19.769" v="1805" actId="255"/>
          <ac:spMkLst>
            <pc:docMk/>
            <pc:sldMk cId="996600569" sldId="269"/>
            <ac:spMk id="4" creationId="{516A8703-B0DF-8154-63AB-5279FA86117C}"/>
          </ac:spMkLst>
        </pc:spChg>
      </pc:sldChg>
      <pc:sldChg chg="addSp delSp modSp add mod">
        <pc:chgData name="ΦΙΛΙΠΠΟΣ ΔΕΛΗΣ" userId="df36c68597d51f91" providerId="LiveId" clId="{CDC492A0-8F66-45E3-94BF-AB883E900190}" dt="2024-03-27T20:56:43.261" v="1808" actId="22"/>
        <pc:sldMkLst>
          <pc:docMk/>
          <pc:sldMk cId="513898116" sldId="270"/>
        </pc:sldMkLst>
        <pc:spChg chg="add del">
          <ac:chgData name="ΦΙΛΙΠΠΟΣ ΔΕΛΗΣ" userId="df36c68597d51f91" providerId="LiveId" clId="{CDC492A0-8F66-45E3-94BF-AB883E900190}" dt="2024-03-27T20:56:43.261" v="1808" actId="22"/>
          <ac:spMkLst>
            <pc:docMk/>
            <pc:sldMk cId="513898116" sldId="270"/>
            <ac:spMk id="3" creationId="{E9969AD7-F7A9-CCBA-C00A-8824E5CC3202}"/>
          </ac:spMkLst>
        </pc:spChg>
        <pc:spChg chg="mod">
          <ac:chgData name="ΦΙΛΙΠΠΟΣ ΔΕΛΗΣ" userId="df36c68597d51f91" providerId="LiveId" clId="{CDC492A0-8F66-45E3-94BF-AB883E900190}" dt="2024-03-27T20:48:20.534" v="1802" actId="20577"/>
          <ac:spMkLst>
            <pc:docMk/>
            <pc:sldMk cId="513898116" sldId="270"/>
            <ac:spMk id="7" creationId="{933B9B2F-64E2-2BBC-C439-B030C6A6B4B1}"/>
          </ac:spMkLst>
        </pc:spChg>
      </pc:sldChg>
      <pc:sldChg chg="modSp add mod">
        <pc:chgData name="ΦΙΛΙΠΠΟΣ ΔΕΛΗΣ" userId="df36c68597d51f91" providerId="LiveId" clId="{CDC492A0-8F66-45E3-94BF-AB883E900190}" dt="2024-03-27T20:57:36.779" v="2034" actId="20577"/>
        <pc:sldMkLst>
          <pc:docMk/>
          <pc:sldMk cId="2540595330" sldId="271"/>
        </pc:sldMkLst>
        <pc:spChg chg="mod">
          <ac:chgData name="ΦΙΛΙΠΠΟΣ ΔΕΛΗΣ" userId="df36c68597d51f91" providerId="LiveId" clId="{CDC492A0-8F66-45E3-94BF-AB883E900190}" dt="2024-03-27T20:57:36.779" v="2034" actId="20577"/>
          <ac:spMkLst>
            <pc:docMk/>
            <pc:sldMk cId="2540595330" sldId="271"/>
            <ac:spMk id="7" creationId="{933B9B2F-64E2-2BBC-C439-B030C6A6B4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5EFA8-76BE-3057-F85C-E1976872A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2D1EF99-4F3D-B9B2-3058-12609D95D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051CC8-C8A7-B4BA-F066-5B098643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282484-1465-348A-5683-737AAB8B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A80D27-20EA-1526-1D16-E191F1B0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74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3BDD4D-B3FE-D9FB-0FD7-275F18AB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E899668-7E75-3A18-E8CA-36C7FE7C2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FD4E52-C7D1-6255-8794-A73DF4C4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54A00F-8771-F6BC-105C-B9B00AD1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E3507B-284E-9420-BD63-269A893D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07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9F44CF5-C380-BFF8-8D06-8AA886CE2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4339AD7-B171-ACF7-1E8E-C7204A88F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46C4C6-8E13-BF53-C66A-0C570A3A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988228-B0B3-FB15-7779-D93BE443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ED7243-3996-CDA9-8035-A843305D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11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ACF302-756E-6159-91F9-5DC326E2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8A6395-3926-22B3-6F8F-F747BEC8E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65775E-DCAE-D66C-925A-1BB60D5A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442BFD-4D17-FAFC-ABE7-89B89E88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BD04FA-2A0C-6D14-7921-9100C9A9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83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87A6E9-26D3-5C3A-4003-A6D3D550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994BF87-EADB-43FE-D245-04B0C32DA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BC9ECB-19B0-0B7D-7CA1-184B9747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9D6AAF-C60C-0D11-3704-66513457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6D5521-D67B-ED81-B262-CC7AAA3F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31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5093C5-411A-7DC3-4FF4-92AB137A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8775F2-6A4B-74B6-97F5-0D4551831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4AA456-3543-CDB7-52A2-AD8F7CD7F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906B451-4C29-0F82-84D3-6ED1EC39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70AC38-6C4A-9416-78B0-9018892C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13CCE92-DD35-2DA4-6A79-BD0850AB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8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0BB462-ABC7-3439-910A-B8780840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AFEB413-B6A4-3E59-BB02-1D2DB7F79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6FE5CA5-8BDB-2274-F1D5-79355FEEE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A75FF72-FBD9-ECEF-E056-30C80D30A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D5CA32F-6FF2-AAD3-69C5-33645E7C0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AAB4057-D5FD-D2C2-F5B2-A657CED9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B24EA00-6372-FDE3-F18C-EA4ECA71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C40998E-85EF-C9CF-1396-3A2A9D35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16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49186F-4AFA-1893-025A-A6A17F98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E661608-F54B-D772-45D3-52656FB9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A4186D3-4B07-0902-CD25-29878CFE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71AAD2E-1D5C-937D-B7CB-C5B67867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18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304E814-7AE4-D28F-1F40-1C094FCB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4279ACE-3796-F682-4F5D-E8857900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F976969-D8F3-2B85-E3C6-8FEFF1AC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75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000D0E-688D-4776-57BF-3CB9C73D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72B2E3-DA96-0B59-EAC9-887F75D0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F4F7351-28BC-AA52-F57E-FB42EBFF7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F37924A-BCFC-38ED-4B21-E517FF9F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535977A-956F-E8A8-2213-DA0CBB6E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47F0F3-70F2-9C1C-641F-D98FA37E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54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5C60BB-E872-7455-AEAF-53B42AA4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4BC58E8-E2B5-3532-6E1A-020A5480F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DC622-D43C-76C3-78D3-9507756F8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F611E64-DD1B-4DC6-9F5B-EFC033E6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E96F69-5285-5183-5A39-F9D8241D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AEB8B3-F11F-3104-374A-632C437A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93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82F0C07-BE0E-8CDE-7011-92DC4C1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D2C988-4777-741F-208F-79C51A3D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65EABE-A5EE-63E9-DF29-673FFAF59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E567F-ECD7-43D9-866C-73BD8B56D230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1734D6-35F7-9C70-1A36-9B6E5EDB9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4C82A8-0861-3899-6638-09A7E92AE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0C614-89A7-4FAC-B392-5E548C5BB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4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Ge0PEC6F4" TargetMode="External"/><Relationship Id="rId2" Type="http://schemas.openxmlformats.org/officeDocument/2006/relationships/hyperlink" Target="https://diekarg.blogspot.com/2023/11/blog-pos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Q-afuV8K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A28D5B-6816-088A-D0E8-E54706DD0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9055"/>
            <a:ext cx="9144000" cy="2888861"/>
          </a:xfrm>
        </p:spPr>
        <p:txBody>
          <a:bodyPr>
            <a:normAutofit/>
          </a:bodyPr>
          <a:lstStyle/>
          <a:p>
            <a:r>
              <a:rPr lang="el-GR" sz="4000" dirty="0"/>
              <a:t>Επιλογή σπουδών στη Σχολή Ανώτερης Επαγγελματικής Κατάρτισης Άργους </a:t>
            </a:r>
            <a:br>
              <a:rPr lang="el-GR" sz="4000" dirty="0"/>
            </a:br>
            <a:br>
              <a:rPr lang="el-GR" sz="4000" i="1" dirty="0"/>
            </a:br>
            <a:r>
              <a:rPr lang="el-GR" sz="4000" i="1" dirty="0"/>
              <a:t>Ειδικότητα: </a:t>
            </a:r>
            <a:r>
              <a:rPr lang="el-GR" sz="4000" i="1" dirty="0" err="1"/>
              <a:t>Διασώστης</a:t>
            </a:r>
            <a:r>
              <a:rPr lang="el-GR" sz="4000" i="1" dirty="0"/>
              <a:t> – Πλήρωμα Ασθενοφόρου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78187F6-CB5B-8560-7830-C6D05AB4D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4514"/>
            <a:ext cx="9144000" cy="1655762"/>
          </a:xfrm>
        </p:spPr>
        <p:txBody>
          <a:bodyPr/>
          <a:lstStyle/>
          <a:p>
            <a:r>
              <a:rPr lang="el-GR" dirty="0"/>
              <a:t>Δελής Φίλιππος,</a:t>
            </a:r>
          </a:p>
          <a:p>
            <a:r>
              <a:rPr lang="el-GR" dirty="0"/>
              <a:t>Διευθυντής ΣΑΕΚ Άργους</a:t>
            </a:r>
          </a:p>
        </p:txBody>
      </p:sp>
    </p:spTree>
    <p:extLst>
      <p:ext uri="{BB962C8B-B14F-4D97-AF65-F5344CB8AC3E}">
        <p14:creationId xmlns:p14="http://schemas.microsoft.com/office/powerpoint/2010/main" val="153584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ρουχισμός, άτομο, υπηρεσία, φορείο&#10;&#10;Περιγραφή που δημιουργήθηκε αυτόματα">
            <a:extLst>
              <a:ext uri="{FF2B5EF4-FFF2-40B4-BE49-F238E27FC236}">
                <a16:creationId xmlns:a16="http://schemas.microsoft.com/office/drawing/2014/main" id="{416AAA43-29A6-5BC4-1DF5-211AAA000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4062"/>
            <a:ext cx="5076497" cy="3807373"/>
          </a:xfrm>
          <a:prstGeom prst="rect">
            <a:avLst/>
          </a:prstGeom>
        </p:spPr>
      </p:pic>
      <p:pic>
        <p:nvPicPr>
          <p:cNvPr id="10" name="Εικόνα 9" descr="Εικόνα που περιέχει τροχός, ρουχισμός, παπούτσια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5C0463AC-5DA1-F7B1-17F5-57E2D118F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89" y="1671143"/>
            <a:ext cx="6190593" cy="46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0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ρουχισμός, άτομο, ανθρώπινο πρόσωπο, δουλειά&#10;&#10;Περιγραφή που δημιουργήθηκε αυτόματα">
            <a:extLst>
              <a:ext uri="{FF2B5EF4-FFF2-40B4-BE49-F238E27FC236}">
                <a16:creationId xmlns:a16="http://schemas.microsoft.com/office/drawing/2014/main" id="{41CE9A4A-4ADA-D191-C2EB-7EC074F6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8" y="509751"/>
            <a:ext cx="7784663" cy="583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5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εσωτερικός χώρος, άτομο, τραπέζι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F0C0D58-ED6F-218C-1467-BA8C14BCA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23" y="2342491"/>
            <a:ext cx="5528441" cy="4217276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5E12536A-27B3-213D-860D-F3C0D36BD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7" y="148456"/>
            <a:ext cx="5849933" cy="43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2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44092C-F534-EE87-F598-0DA2D6B0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718" y="543363"/>
            <a:ext cx="10515600" cy="1297137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ευρωπαϊκή εμπειρία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 descr="Εικόνα που περιέχει άτομο, ρουχισμός, άνδρας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99496A9-D03C-2CEE-D34A-8E7B06ACA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" y="1311657"/>
            <a:ext cx="7409793" cy="52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9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44092C-F534-EE87-F598-0DA2D6B0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718" y="543363"/>
            <a:ext cx="10515600" cy="1297137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ευρωπαϊκή εμπειρία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 descr="Εικόνα που περιέχει ρουχισμός, άτομο, άνδρας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65119BA-010D-2154-3B24-51641CE13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3" y="1108841"/>
            <a:ext cx="7525407" cy="5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6A8703-B0DF-8154-63AB-5279FA86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0873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Γενική Γραμματεία Επαγγελματικής Εκπαίδευσης, Κατάρτισης και Διά Βίου Μάθησης </a:t>
            </a:r>
          </a:p>
        </p:txBody>
      </p:sp>
    </p:spTree>
    <p:extLst>
      <p:ext uri="{BB962C8B-B14F-4D97-AF65-F5344CB8AC3E}">
        <p14:creationId xmlns:p14="http://schemas.microsoft.com/office/powerpoint/2010/main" val="133128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6A8703-B0DF-8154-63AB-5279FA86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0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/>
              <a:t>Ευχαριστώ πολύ ! </a:t>
            </a:r>
          </a:p>
        </p:txBody>
      </p:sp>
    </p:spTree>
    <p:extLst>
      <p:ext uri="{BB962C8B-B14F-4D97-AF65-F5344CB8AC3E}">
        <p14:creationId xmlns:p14="http://schemas.microsoft.com/office/powerpoint/2010/main" val="99660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A28D5B-6816-088A-D0E8-E54706DD0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3234"/>
            <a:ext cx="9144000" cy="2017111"/>
          </a:xfrm>
        </p:spPr>
        <p:txBody>
          <a:bodyPr>
            <a:normAutofit/>
          </a:bodyPr>
          <a:lstStyle/>
          <a:p>
            <a:r>
              <a:rPr lang="el-GR" sz="4000" i="1" dirty="0"/>
              <a:t>Εγγραφή στη ΣΑΕΚ μέσα από το παράλληλο μηχανογραφικό δελτίο </a:t>
            </a:r>
            <a:br>
              <a:rPr lang="el-GR" sz="4000" i="1" dirty="0"/>
            </a:br>
            <a:r>
              <a:rPr lang="el-GR" sz="4000" i="1" dirty="0"/>
              <a:t>(προηγείστε στην επιλογή !!)</a:t>
            </a: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D3379EC5-AF70-04AD-0C56-B41B609FD0ED}"/>
              </a:ext>
            </a:extLst>
          </p:cNvPr>
          <p:cNvSpPr txBox="1">
            <a:spLocks/>
          </p:cNvSpPr>
          <p:nvPr/>
        </p:nvSpPr>
        <p:spPr>
          <a:xfrm>
            <a:off x="1245476" y="3476297"/>
            <a:ext cx="9144000" cy="2017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i="1" dirty="0"/>
              <a:t>Εκτός του παράλληλου μηχανογραφικού, έχετε δυνατότητα να κάνετε αίτηση και τον Αύγουστο όταν ανοίξουν οι εγγραφές για τους ενηλίκους υποψηφίου</a:t>
            </a:r>
          </a:p>
        </p:txBody>
      </p:sp>
    </p:spTree>
    <p:extLst>
      <p:ext uri="{BB962C8B-B14F-4D97-AF65-F5344CB8AC3E}">
        <p14:creationId xmlns:p14="http://schemas.microsoft.com/office/powerpoint/2010/main" val="360892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933B9B2F-64E2-2BBC-C439-B030C6A6B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6437"/>
            <a:ext cx="9144000" cy="299138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3200" dirty="0"/>
              <a:t>2 έτη σπουδών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3200" dirty="0"/>
              <a:t>Δωρεάν φοίτηση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3200" dirty="0"/>
              <a:t>Πρακτική άσκηση στο τέλος του Δ’  εξαμήνου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3200" dirty="0"/>
              <a:t>Ωράριο: κάθε απόγευμα (17:00) για 4 φορές την εβδομάδα  </a:t>
            </a:r>
          </a:p>
        </p:txBody>
      </p:sp>
    </p:spTree>
    <p:extLst>
      <p:ext uri="{BB962C8B-B14F-4D97-AF65-F5344CB8AC3E}">
        <p14:creationId xmlns:p14="http://schemas.microsoft.com/office/powerpoint/2010/main" val="271391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933B9B2F-64E2-2BBC-C439-B030C6A6B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98483"/>
            <a:ext cx="9144000" cy="4255003"/>
          </a:xfrm>
        </p:spPr>
        <p:txBody>
          <a:bodyPr>
            <a:noAutofit/>
          </a:bodyPr>
          <a:lstStyle/>
          <a:p>
            <a:endParaRPr lang="el-GR" sz="3200" dirty="0"/>
          </a:p>
          <a:p>
            <a:r>
              <a:rPr lang="el-GR" sz="3200" dirty="0"/>
              <a:t>Συμμετοχή σε εξετάσεις πιστοποίησης του Εθνικού Οργανισμού Πιστοποίησης Προσόντων και Επαγγελματικού Προσανατολισμού</a:t>
            </a:r>
          </a:p>
          <a:p>
            <a:endParaRPr lang="el-GR" sz="3200" dirty="0"/>
          </a:p>
          <a:p>
            <a:endParaRPr lang="el-GR" sz="3200" dirty="0">
              <a:solidFill>
                <a:srgbClr val="FF0000"/>
              </a:solidFill>
            </a:endParaRPr>
          </a:p>
          <a:p>
            <a:r>
              <a:rPr lang="el-GR" sz="3200" dirty="0">
                <a:solidFill>
                  <a:srgbClr val="FF0000"/>
                </a:solidFill>
              </a:rPr>
              <a:t>Πιστοποίηση επιπέδου 5 &gt; Επαγγελματικό δικαίωμα!!!!</a:t>
            </a:r>
          </a:p>
        </p:txBody>
      </p:sp>
    </p:spTree>
    <p:extLst>
      <p:ext uri="{BB962C8B-B14F-4D97-AF65-F5344CB8AC3E}">
        <p14:creationId xmlns:p14="http://schemas.microsoft.com/office/powerpoint/2010/main" val="387017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933B9B2F-64E2-2BBC-C439-B030C6A6B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807" y="957533"/>
            <a:ext cx="10552386" cy="5359184"/>
          </a:xfrm>
        </p:spPr>
        <p:txBody>
          <a:bodyPr>
            <a:noAutofit/>
          </a:bodyPr>
          <a:lstStyle/>
          <a:p>
            <a:endParaRPr lang="el-GR" sz="3000" dirty="0"/>
          </a:p>
          <a:p>
            <a:r>
              <a:rPr lang="el-GR" sz="3000" dirty="0"/>
              <a:t> </a:t>
            </a:r>
            <a:r>
              <a:rPr lang="el-GR" sz="3000" dirty="0" err="1"/>
              <a:t>Διασώστης</a:t>
            </a:r>
            <a:r>
              <a:rPr lang="el-GR" sz="3000" dirty="0"/>
              <a:t> – Πλήρωμα Ασθενοφόρου </a:t>
            </a:r>
          </a:p>
          <a:p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Μια σπουδαία ειδικότητα, με μεγάλη σχέση με την Ιατρική (</a:t>
            </a:r>
            <a:r>
              <a:rPr lang="el-GR" sz="3000" dirty="0" err="1">
                <a:solidFill>
                  <a:srgbClr val="FF0000"/>
                </a:solidFill>
              </a:rPr>
              <a:t>προνοσοκομειακή</a:t>
            </a:r>
            <a:r>
              <a:rPr lang="el-GR" sz="3000" dirty="0">
                <a:solidFill>
                  <a:srgbClr val="FF0000"/>
                </a:solidFill>
              </a:rPr>
              <a:t> φροντίδα) και τη Νοσηλευτική</a:t>
            </a:r>
          </a:p>
          <a:p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Αντιμετωπίζει το επείγον πριν τη νοσηλευτική μονάδα !!!</a:t>
            </a:r>
          </a:p>
          <a:p>
            <a:r>
              <a:rPr lang="el-GR" sz="3000" dirty="0">
                <a:solidFill>
                  <a:srgbClr val="FF0000"/>
                </a:solidFill>
              </a:rPr>
              <a:t>(τραυματισμούς, τροχαία, ανακοπές, εμφράγματα, εν γένει ατυχήματα)</a:t>
            </a:r>
          </a:p>
          <a:p>
            <a:endParaRPr lang="el-G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933B9B2F-64E2-2BBC-C439-B030C6A6B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807" y="957533"/>
            <a:ext cx="10552386" cy="5359184"/>
          </a:xfrm>
        </p:spPr>
        <p:txBody>
          <a:bodyPr>
            <a:noAutofit/>
          </a:bodyPr>
          <a:lstStyle/>
          <a:p>
            <a:endParaRPr lang="el-GR" sz="3000" dirty="0"/>
          </a:p>
          <a:p>
            <a:r>
              <a:rPr lang="el-GR" sz="3000" dirty="0"/>
              <a:t> </a:t>
            </a:r>
            <a:r>
              <a:rPr lang="el-GR" sz="3000" dirty="0" err="1"/>
              <a:t>Διασώστης</a:t>
            </a:r>
            <a:r>
              <a:rPr lang="el-GR" sz="3000" dirty="0"/>
              <a:t> – Πλήρωμα Ασθενοφόρου </a:t>
            </a:r>
          </a:p>
          <a:p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Ένα κρίσιμο επάγγελμα: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Ο </a:t>
            </a:r>
            <a:r>
              <a:rPr lang="el-GR" sz="3000" dirty="0" err="1">
                <a:solidFill>
                  <a:srgbClr val="FF0000"/>
                </a:solidFill>
              </a:rPr>
              <a:t>διασώστης</a:t>
            </a:r>
            <a:r>
              <a:rPr lang="el-GR" sz="3000" dirty="0">
                <a:solidFill>
                  <a:srgbClr val="FF0000"/>
                </a:solidFill>
              </a:rPr>
              <a:t> πρέπει να προσφέρει βοήθεια όταν φτάσει στο σημείο που βρίσκεται ο πάσχων και να τον διατηρήσει στη ζωή, ώστε όταν φτάσει στο νοσοκομείο να είναι στην καλύτερη δυνατή κατάσταση !! </a:t>
            </a:r>
          </a:p>
          <a:p>
            <a:endParaRPr lang="el-G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9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933B9B2F-64E2-2BBC-C439-B030C6A6B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807" y="957533"/>
            <a:ext cx="10552386" cy="5359184"/>
          </a:xfrm>
        </p:spPr>
        <p:txBody>
          <a:bodyPr>
            <a:noAutofit/>
          </a:bodyPr>
          <a:lstStyle/>
          <a:p>
            <a:endParaRPr lang="el-GR" sz="3000" dirty="0"/>
          </a:p>
          <a:p>
            <a:r>
              <a:rPr lang="el-GR" sz="3000" dirty="0"/>
              <a:t> </a:t>
            </a:r>
            <a:r>
              <a:rPr lang="el-GR" sz="3000" dirty="0" err="1"/>
              <a:t>Διασώστης</a:t>
            </a:r>
            <a:r>
              <a:rPr lang="el-GR" sz="3000" dirty="0"/>
              <a:t> – Πλήρωμα Ασθενοφόρου </a:t>
            </a:r>
          </a:p>
          <a:p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Προσοχή !! 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Θέλουμε πολλά παραπάνω σε επίπεδο γνώσεων από έναν πολίτη που θα δώσει τις πρώτες βοήθειες σε κάποιον συνάνθρωπο.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Ο </a:t>
            </a:r>
            <a:r>
              <a:rPr lang="el-GR" sz="3000" dirty="0" err="1">
                <a:solidFill>
                  <a:srgbClr val="FF0000"/>
                </a:solidFill>
              </a:rPr>
              <a:t>Διασώστης</a:t>
            </a:r>
            <a:r>
              <a:rPr lang="el-GR" sz="3000" dirty="0">
                <a:solidFill>
                  <a:srgbClr val="FF0000"/>
                </a:solidFill>
              </a:rPr>
              <a:t> παρέχει εξειδικευμένη υποστήριξη ζωής μέχρι το νοσοκομείο!!!</a:t>
            </a:r>
          </a:p>
          <a:p>
            <a:endParaRPr lang="el-G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9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933B9B2F-64E2-2BBC-C439-B030C6A6B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57533"/>
            <a:ext cx="9144000" cy="4295954"/>
          </a:xfrm>
        </p:spPr>
        <p:txBody>
          <a:bodyPr>
            <a:normAutofit/>
          </a:bodyPr>
          <a:lstStyle/>
          <a:p>
            <a:endParaRPr lang="el-GR" sz="3000" dirty="0"/>
          </a:p>
          <a:p>
            <a:r>
              <a:rPr lang="el-GR" sz="3000" dirty="0"/>
              <a:t> </a:t>
            </a:r>
            <a:r>
              <a:rPr lang="el-GR" sz="3000" dirty="0" err="1"/>
              <a:t>Διασώστης</a:t>
            </a:r>
            <a:r>
              <a:rPr lang="el-GR" sz="3000" dirty="0"/>
              <a:t> – Πλήρωμα Ασθενοφόρου </a:t>
            </a:r>
          </a:p>
          <a:p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Δυο σημαντικά εργαλεία στη διάθεσή του : </a:t>
            </a:r>
          </a:p>
          <a:p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Γνώσεις !</a:t>
            </a:r>
          </a:p>
          <a:p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Εξοπλισμός !!</a:t>
            </a:r>
          </a:p>
          <a:p>
            <a:endParaRPr lang="el-G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7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44092C-F534-EE87-F598-0DA2D6B0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97137"/>
          </a:xfrm>
        </p:spPr>
        <p:txBody>
          <a:bodyPr>
            <a:noAutofit/>
          </a:bodyPr>
          <a:lstStyle/>
          <a:p>
            <a:r>
              <a:rPr lang="en-US" sz="2200" dirty="0">
                <a:hlinkClick r:id="rId2"/>
              </a:rPr>
              <a:t>https://diekarg.blogspot.com/2023/11/blog-post.html</a:t>
            </a:r>
            <a:endParaRPr lang="el-GR" sz="2200" dirty="0"/>
          </a:p>
          <a:p>
            <a:r>
              <a:rPr lang="en-US" sz="2200" dirty="0">
                <a:hlinkClick r:id="rId3"/>
              </a:rPr>
              <a:t>https://www.youtube.com/watch?v=c2Ge0PEC6F4</a:t>
            </a:r>
            <a:r>
              <a:rPr lang="el-GR" sz="2200" dirty="0"/>
              <a:t> </a:t>
            </a:r>
          </a:p>
          <a:p>
            <a:r>
              <a:rPr lang="en-US" sz="2200" dirty="0">
                <a:hlinkClick r:id="rId4"/>
              </a:rPr>
              <a:t>https://www.youtube.com/watch?v=ZQ-afuV8Krk</a:t>
            </a:r>
            <a:r>
              <a:rPr lang="el-GR" sz="2200" dirty="0"/>
              <a:t> </a:t>
            </a:r>
          </a:p>
          <a:p>
            <a:r>
              <a:rPr lang="el-G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1354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298</Words>
  <Application>Microsoft Office PowerPoint</Application>
  <PresentationFormat>Ευρεία οθόνη</PresentationFormat>
  <Paragraphs>48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Θέμα του Office</vt:lpstr>
      <vt:lpstr>Επιλογή σπουδών στη Σχολή Ανώτερης Επαγγελματικής Κατάρτισης Άργους   Ειδικότητα: Διασώστης – Πλήρωμα Ασθενοφόρου</vt:lpstr>
      <vt:lpstr>Εγγραφή στη ΣΑΕΚ μέσα από το παράλληλο μηχανογραφικό δελτίο  (προηγείστε στην επιλογή !!)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Επιλογή σπουδών στη Σχολή Ανώτερης Επαγγελματικής Κατάρτισης Άργους   Ειδικότητα: Διασώστης – Πλήρωμα Ασθενοφόρου</dc:title>
  <dc:creator>ΦΙΛΙΠΠΟΣ ΔΕΛΗΣ</dc:creator>
  <cp:lastModifiedBy>ΦΙΛΙΠΠΟΣ ΔΕΛΗΣ</cp:lastModifiedBy>
  <cp:revision>1</cp:revision>
  <dcterms:created xsi:type="dcterms:W3CDTF">2024-03-27T16:45:48Z</dcterms:created>
  <dcterms:modified xsi:type="dcterms:W3CDTF">2024-03-27T20:57:45Z</dcterms:modified>
</cp:coreProperties>
</file>